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51" r:id="rId4"/>
    <p:sldId id="1142" r:id="rId5"/>
    <p:sldId id="1143" r:id="rId6"/>
    <p:sldId id="1144" r:id="rId7"/>
    <p:sldId id="1145" r:id="rId8"/>
    <p:sldId id="1146" r:id="rId9"/>
    <p:sldId id="1147" r:id="rId10"/>
    <p:sldId id="1148" r:id="rId11"/>
    <p:sldId id="1152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3591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doctors’ advice for runners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Runners should be healthy enough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 exercises are needed after long races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Runners can run as fast as they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Stopping isn’t allowed in a 42-kilometre race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0900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3800487"/>
            <a:ext cx="11485848" cy="214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“Doctors also </a:t>
            </a:r>
            <a:r>
              <a:rPr lang="en-US" altLang="zh-CN" sz="23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 runners to make sure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r>
              <a:rPr lang="en-US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3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建议某人做某事</a:t>
            </a:r>
            <a:endParaRPr lang="zh-CN" altLang="zh-CN" sz="23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good health before entering a running race.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医生建议跑步者在参加跑步比赛之前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确保自己身体健康。故选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575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7391350" y="4323127"/>
            <a:ext cx="365944" cy="25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8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56792"/>
            <a:ext cx="11368120" cy="2520280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能增强人体心肺功能、帮助控制体重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还能释放压力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提升心情。它还能强化骨骼和肌肉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降低慢性病风险。初学者应从慢跑开始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逐渐增加距离和速度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避免受伤。跑前热身、跑后拉伸很重要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还要选择合脚的跑鞋。注意补水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量力而行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别过度疲劳。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素养考向.eps" descr="id:21474885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844824"/>
            <a:ext cx="1958994" cy="3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083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083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越来越多的人喜欢跑步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这是一个很简单且容易做到的运动。人们跑步有各种各样的原因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有人为了减肥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有人为了身体健康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还有人跑步是为了帮助别人。跑步对我们的身体有好处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但专家和医生也对如何更好地从事这项运动提出了一些建议。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6214" y="263284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025" y="976660"/>
            <a:ext cx="11685837" cy="155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bt22.jpg" descr="id:21474885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6934" y="1844824"/>
            <a:ext cx="4068452" cy="1913751"/>
          </a:xfrm>
          <a:prstGeom prst="rect">
            <a:avLst/>
          </a:prstGeom>
        </p:spPr>
      </p:pic>
      <p:pic>
        <p:nvPicPr>
          <p:cNvPr id="4" name="篇章导图.eps" descr="id:21474885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84784"/>
            <a:ext cx="1809893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795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millions of people run in the United States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more women now take part in the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children in public and private schools run as a part of their physical education programs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has gained popularity for several reasons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do it anywhere, anytime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 not need other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 not need much equipment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experts say you should wear a good pair of running shoes to protect your feet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make of running shoes has become a huge industry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run for different reasons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say running makes them feel better physically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prevents them from gaining weight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provides needed exercise to help prevent some diseases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also say running makes them feel better mentally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them feel happier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say they forget their worries when they run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also run to help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Ed Burt of Hopedale ran in the Boston Marathon to help the American Liver Foundation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deeply pleased his father, who was suffering from liver disease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0774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experts suggest that people should prepare themselves before trying to run in long races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say special exercises and repeated runs are needed to build strength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 also advise runners to make sure they are in good health before entering a running race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say 42 kilometres is a long way to run as fast as you can, without stopping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871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many school children in the USA run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running is a national program for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don’t need to run with other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running is a part of their physical education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can get ready for the coming sports meeting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1592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children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public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and private schools run as a part of their physical education programs.”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很多美国孩子跑步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因为这是他们体育课程的一部分。故选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56974" y="4309537"/>
            <a:ext cx="351035" cy="32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0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running becoming popular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is easy to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wear good shoes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equipment is needed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 for sports develops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77686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“Running has gained popularity for several reasons. You can do it anywhere, anytime. You do not need other people. You do not need much equipment.”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跑步变得流行有几个原因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如你可以随时随地这么做；你不需要其他人；你不需要太多的设备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即跑步是很容易做到的。故选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2398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76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810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Ed Burt run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forget his worries when running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money for his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the American Liver Foundation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away from liver disease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people also run to help others. For example, Ed Burt of Hopedale ran in the Boston Marathon to help the American Liver Foundation.”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埃德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伯特跑步是为了帮助美国肝脏基金会。故选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378" y="12061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00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520</Words>
  <Application>Microsoft Office PowerPoint</Application>
  <PresentationFormat>自定义</PresentationFormat>
  <Paragraphs>38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2025-09-17T18:25:15Z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